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6" r:id="rId4"/>
    <p:sldId id="258" r:id="rId5"/>
    <p:sldId id="275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D33F-17BB-4315-AC5B-8C20BA18131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93C4-A257-42CE-A56F-143F6C9530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D33F-17BB-4315-AC5B-8C20BA18131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93C4-A257-42CE-A56F-143F6C9530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D33F-17BB-4315-AC5B-8C20BA18131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93C4-A257-42CE-A56F-143F6C9530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D33F-17BB-4315-AC5B-8C20BA18131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93C4-A257-42CE-A56F-143F6C9530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D33F-17BB-4315-AC5B-8C20BA18131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93C4-A257-42CE-A56F-143F6C9530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D33F-17BB-4315-AC5B-8C20BA18131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93C4-A257-42CE-A56F-143F6C9530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D33F-17BB-4315-AC5B-8C20BA18131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93C4-A257-42CE-A56F-143F6C9530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D33F-17BB-4315-AC5B-8C20BA18131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93C4-A257-42CE-A56F-143F6C9530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D33F-17BB-4315-AC5B-8C20BA18131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93C4-A257-42CE-A56F-143F6C9530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D33F-17BB-4315-AC5B-8C20BA18131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93C4-A257-42CE-A56F-143F6C9530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D33F-17BB-4315-AC5B-8C20BA18131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93C4-A257-42CE-A56F-143F6C9530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6D33F-17BB-4315-AC5B-8C20BA18131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B93C4-A257-42CE-A56F-143F6C9530E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3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TextBox 3"/>
          <p:cNvSpPr txBox="1"/>
          <p:nvPr/>
        </p:nvSpPr>
        <p:spPr>
          <a:xfrm>
            <a:off x="2159635" y="2569845"/>
            <a:ext cx="9206865" cy="329819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en-US" sz="4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NHẬN BIẾT - GỌI TÊN HÌNH TRÒN, HÌNH TAM GIÁC</a:t>
            </a:r>
            <a:endParaRPr lang="en-US" sz="4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9438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 2 “AI NHANH AI ĐÚNG”</a:t>
            </a:r>
            <a:endParaRPr lang="en-US" sz="7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_va_me_beat_2862017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86400" y="377058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4683" y="1847083"/>
            <a:ext cx="9456683" cy="2110061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9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20960"/>
            <a:ext cx="12192000" cy="2425371"/>
          </a:xfrm>
        </p:spPr>
        <p:txBody>
          <a:bodyPr/>
          <a:lstStyle/>
          <a:p>
            <a:pPr algn="ctr"/>
            <a:r>
              <a:rPr lang="en-US" sz="6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</a:t>
            </a:r>
            <a:br>
              <a:rPr lang="en-US" sz="6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 bài “Nhà của tôi”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Quỳnh Trang – Nhà Của Tô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86400" y="414633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1385"/>
            <a:ext cx="12191999" cy="686325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44567" y="2556533"/>
            <a:ext cx="8623736" cy="2488433"/>
          </a:xfrm>
        </p:spPr>
        <p:txBody>
          <a:bodyPr>
            <a:noAutofit/>
          </a:bodyPr>
          <a:lstStyle/>
          <a:p>
            <a:pPr algn="ctr"/>
            <a:r>
              <a:rPr lang="en-US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phân biệt hình tròn - hình tam giác</a:t>
            </a:r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br>
              <a:rPr lang="en-US" sz="4445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445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445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445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445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445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445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45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7955" y="365125"/>
            <a:ext cx="11642725" cy="605980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635885" y="2894330"/>
            <a:ext cx="82289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5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  <a:endParaRPr lang="en-US" sz="5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767959" y="1087821"/>
            <a:ext cx="3626069" cy="479271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3452648" y="1072055"/>
            <a:ext cx="4225159" cy="4146331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82869" y="867104"/>
            <a:ext cx="1734206" cy="225446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804041" y="4162097"/>
            <a:ext cx="1891862" cy="1939158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1510665" y="15367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</a:t>
            </a:r>
            <a:endParaRPr lang="en-US" sz="24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9 0.01389 L 0.68919 0.0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0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043042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7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 1 “CÁI GÌ BIẾN MẤT”</a:t>
            </a:r>
            <a:endParaRPr lang="en-US" sz="7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441435" y="441434"/>
            <a:ext cx="2065282" cy="2286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979276" y="441434"/>
            <a:ext cx="1954924" cy="2538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9054662" y="441434"/>
            <a:ext cx="2065283" cy="23858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41435" y="3673364"/>
            <a:ext cx="2123090" cy="232804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79276" y="3673364"/>
            <a:ext cx="1975945" cy="24699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369972" y="3447389"/>
            <a:ext cx="1954924" cy="26959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WPS Presentation</Application>
  <PresentationFormat>Widescreen</PresentationFormat>
  <Paragraphs>19</Paragraphs>
  <Slides>11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Broadway</vt:lpstr>
      <vt:lpstr>Office Theme</vt:lpstr>
      <vt:lpstr>PowerPoint 演示文稿</vt:lpstr>
      <vt:lpstr>ỔN ĐỊNH TỔ CHỨC Hát bài “Nhà của tôi”</vt:lpstr>
      <vt:lpstr>Nhận biết phân biệt hình tròn - hình tam giác</vt:lpstr>
      <vt:lpstr>PowerPoint 演示文稿</vt:lpstr>
      <vt:lpstr>PowerPoint 演示文稿</vt:lpstr>
      <vt:lpstr>PowerPoint 演示文稿</vt:lpstr>
      <vt:lpstr>PowerPoint 演示文稿</vt:lpstr>
      <vt:lpstr>TC 1 “CÁI GÌ BIẾN MẤT”</vt:lpstr>
      <vt:lpstr>PowerPoint 演示文稿</vt:lpstr>
      <vt:lpstr>TC 2 “AI NHANH AI ĐÚNG”</vt:lpstr>
      <vt:lpstr>KẾT THÚC</vt:lpstr>
    </vt:vector>
  </TitlesOfParts>
  <Company>Customers at Home or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Techsi.vn</cp:lastModifiedBy>
  <cp:revision>13</cp:revision>
  <dcterms:created xsi:type="dcterms:W3CDTF">2020-10-24T01:44:00Z</dcterms:created>
  <dcterms:modified xsi:type="dcterms:W3CDTF">2024-05-14T03:13:12Z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68E35CCB3DDE45A28AD575856F94A2DC_12</vt:lpwstr>
  </property>
  <property fmtid="{D5CDD505-2E9C-101B-9397-08002B2CF9AE}" pid="3" name="KSOProductBuildVer">
    <vt:lpwstr>1033-12.2.0.16909</vt:lpwstr>
  </property>
</Properties>
</file>